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29" r:id="rId2"/>
    <p:sldMasterId id="2147484036" r:id="rId3"/>
  </p:sldMasterIdLst>
  <p:notesMasterIdLst>
    <p:notesMasterId r:id="rId12"/>
  </p:notesMasterIdLst>
  <p:handoutMasterIdLst>
    <p:handoutMasterId r:id="rId13"/>
  </p:handoutMasterIdLst>
  <p:sldIdLst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chell Okum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492" autoAdjust="0"/>
  </p:normalViewPr>
  <p:slideViewPr>
    <p:cSldViewPr snapToGrid="0">
      <p:cViewPr varScale="1">
        <p:scale>
          <a:sx n="60" d="100"/>
          <a:sy n="60" d="100"/>
        </p:scale>
        <p:origin x="-104" y="-7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B9E2CF-D388-D245-9222-548469EAEB45}" type="doc">
      <dgm:prSet loTypeId="urn:microsoft.com/office/officeart/2009/3/layout/RandomtoResult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647696-E41D-5247-8EDB-AB77BBE13BCA}">
      <dgm:prSet phldrT="[Text]"/>
      <dgm:spPr>
        <a:solidFill>
          <a:schemeClr val="bg1">
            <a:alpha val="51000"/>
          </a:schemeClr>
        </a:solidFill>
      </dgm:spPr>
      <dgm:t>
        <a:bodyPr/>
        <a:lstStyle/>
        <a:p>
          <a:r>
            <a:rPr lang="en-US" dirty="0" smtClean="0"/>
            <a:t>OH NO!</a:t>
          </a:r>
          <a:endParaRPr lang="en-US" dirty="0"/>
        </a:p>
      </dgm:t>
    </dgm:pt>
    <dgm:pt modelId="{347923A1-F517-AB42-B229-E130F55DEA3B}" type="parTrans" cxnId="{9365F73B-A3DC-4849-8226-03187CCF380C}">
      <dgm:prSet/>
      <dgm:spPr/>
      <dgm:t>
        <a:bodyPr/>
        <a:lstStyle/>
        <a:p>
          <a:endParaRPr lang="en-US"/>
        </a:p>
      </dgm:t>
    </dgm:pt>
    <dgm:pt modelId="{C757AF01-894C-734D-96F8-617621667B93}" type="sibTrans" cxnId="{9365F73B-A3DC-4849-8226-03187CCF380C}">
      <dgm:prSet/>
      <dgm:spPr/>
      <dgm:t>
        <a:bodyPr/>
        <a:lstStyle/>
        <a:p>
          <a:endParaRPr lang="en-US"/>
        </a:p>
      </dgm:t>
    </dgm:pt>
    <dgm:pt modelId="{3039BD38-87DF-2B40-95A0-686138E4E88D}">
      <dgm:prSet phldrT="[Text]"/>
      <dgm:spPr/>
      <dgm:t>
        <a:bodyPr/>
        <a:lstStyle/>
        <a:p>
          <a:endParaRPr lang="en-US" dirty="0"/>
        </a:p>
      </dgm:t>
    </dgm:pt>
    <dgm:pt modelId="{7244667C-F647-4E42-9482-84D90765387C}" type="parTrans" cxnId="{381DA4EB-0C8A-7E43-A0EC-461B3207F704}">
      <dgm:prSet/>
      <dgm:spPr/>
      <dgm:t>
        <a:bodyPr/>
        <a:lstStyle/>
        <a:p>
          <a:endParaRPr lang="en-US"/>
        </a:p>
      </dgm:t>
    </dgm:pt>
    <dgm:pt modelId="{87A02B33-2BBA-DA4F-99A5-54271BC14C8C}" type="sibTrans" cxnId="{381DA4EB-0C8A-7E43-A0EC-461B3207F704}">
      <dgm:prSet/>
      <dgm:spPr/>
      <dgm:t>
        <a:bodyPr/>
        <a:lstStyle/>
        <a:p>
          <a:endParaRPr lang="en-US"/>
        </a:p>
      </dgm:t>
    </dgm:pt>
    <dgm:pt modelId="{E294E68B-2A13-A74F-8629-F0BB0334F8C7}">
      <dgm:prSet phldrT="[Text]"/>
      <dgm:spPr/>
      <dgm:t>
        <a:bodyPr/>
        <a:lstStyle/>
        <a:p>
          <a:r>
            <a:rPr lang="en-US" dirty="0" smtClean="0"/>
            <a:t>It’s Ok</a:t>
          </a:r>
          <a:endParaRPr lang="en-US" dirty="0"/>
        </a:p>
      </dgm:t>
    </dgm:pt>
    <dgm:pt modelId="{9FCBBF18-5184-034C-81A6-AD88EE02E3ED}" type="parTrans" cxnId="{70516785-411C-7E49-8860-F5CF524BAED3}">
      <dgm:prSet/>
      <dgm:spPr/>
      <dgm:t>
        <a:bodyPr/>
        <a:lstStyle/>
        <a:p>
          <a:endParaRPr lang="en-US"/>
        </a:p>
      </dgm:t>
    </dgm:pt>
    <dgm:pt modelId="{27841B46-B130-DA44-B8C0-907EE9147B53}" type="sibTrans" cxnId="{70516785-411C-7E49-8860-F5CF524BAED3}">
      <dgm:prSet/>
      <dgm:spPr/>
      <dgm:t>
        <a:bodyPr/>
        <a:lstStyle/>
        <a:p>
          <a:endParaRPr lang="en-US"/>
        </a:p>
      </dgm:t>
    </dgm:pt>
    <dgm:pt modelId="{C55DEF92-A3B2-B743-BC46-574929B359A0}">
      <dgm:prSet phldrT="[Text]"/>
      <dgm:spPr/>
      <dgm:t>
        <a:bodyPr/>
        <a:lstStyle/>
        <a:p>
          <a:endParaRPr lang="en-US" dirty="0"/>
        </a:p>
      </dgm:t>
    </dgm:pt>
    <dgm:pt modelId="{34975490-8B57-C143-8B1E-CEBDBC660413}" type="parTrans" cxnId="{0638ACB7-EC32-3E48-83A5-14A596B1D02F}">
      <dgm:prSet/>
      <dgm:spPr/>
      <dgm:t>
        <a:bodyPr/>
        <a:lstStyle/>
        <a:p>
          <a:endParaRPr lang="en-US"/>
        </a:p>
      </dgm:t>
    </dgm:pt>
    <dgm:pt modelId="{615FED89-0A46-B644-829F-1A28DA6F5AC7}" type="sibTrans" cxnId="{0638ACB7-EC32-3E48-83A5-14A596B1D02F}">
      <dgm:prSet/>
      <dgm:spPr/>
      <dgm:t>
        <a:bodyPr/>
        <a:lstStyle/>
        <a:p>
          <a:endParaRPr lang="en-US"/>
        </a:p>
      </dgm:t>
    </dgm:pt>
    <dgm:pt modelId="{21B66BB1-0ACD-1040-948C-38F388A7DBA7}" type="pres">
      <dgm:prSet presAssocID="{26B9E2CF-D388-D245-9222-548469EAEB45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59E1D3A-AC15-A643-96FD-91E8D0C8A1E1}" type="pres">
      <dgm:prSet presAssocID="{28647696-E41D-5247-8EDB-AB77BBE13BCA}" presName="chaos" presStyleCnt="0"/>
      <dgm:spPr/>
    </dgm:pt>
    <dgm:pt modelId="{F70EBAF3-E7B9-294F-AA83-35AFF1FC867D}" type="pres">
      <dgm:prSet presAssocID="{28647696-E41D-5247-8EDB-AB77BBE13BCA}" presName="parTx1" presStyleLbl="revTx" presStyleIdx="0" presStyleCnt="3"/>
      <dgm:spPr/>
      <dgm:t>
        <a:bodyPr/>
        <a:lstStyle/>
        <a:p>
          <a:endParaRPr lang="en-US"/>
        </a:p>
      </dgm:t>
    </dgm:pt>
    <dgm:pt modelId="{AA251CB3-8DD8-C54F-8024-3B5F5E57823A}" type="pres">
      <dgm:prSet presAssocID="{28647696-E41D-5247-8EDB-AB77BBE13BCA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1D49F-FF73-3D4B-92DB-4B7690129DBC}" type="pres">
      <dgm:prSet presAssocID="{28647696-E41D-5247-8EDB-AB77BBE13BCA}" presName="c1" presStyleLbl="node1" presStyleIdx="0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FFB8A460-09C1-AF48-9400-D7EA275E27FC}" type="pres">
      <dgm:prSet presAssocID="{28647696-E41D-5247-8EDB-AB77BBE13BCA}" presName="c2" presStyleLbl="node1" presStyleIdx="1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E25D5B8-1E3E-A645-8861-7F7AE8F97114}" type="pres">
      <dgm:prSet presAssocID="{28647696-E41D-5247-8EDB-AB77BBE13BCA}" presName="c3" presStyleLbl="node1" presStyleIdx="2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409A20B1-5870-6149-A559-B28FA8B42E8C}" type="pres">
      <dgm:prSet presAssocID="{28647696-E41D-5247-8EDB-AB77BBE13BCA}" presName="c4" presStyleLbl="node1" presStyleIdx="3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3E94E87-8F23-DF4D-BAD5-30A6E797E0FD}" type="pres">
      <dgm:prSet presAssocID="{28647696-E41D-5247-8EDB-AB77BBE13BCA}" presName="c5" presStyleLbl="node1" presStyleIdx="4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C5C50202-7A2A-D949-B7E4-AA916E9DB5BD}" type="pres">
      <dgm:prSet presAssocID="{28647696-E41D-5247-8EDB-AB77BBE13BCA}" presName="c6" presStyleLbl="node1" presStyleIdx="5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C3B7B1D-DA9E-544A-809D-0E41AFE864E1}" type="pres">
      <dgm:prSet presAssocID="{28647696-E41D-5247-8EDB-AB77BBE13BCA}" presName="c7" presStyleLbl="node1" presStyleIdx="6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64964CB-63DC-1444-9EB0-3AFA2DAC5268}" type="pres">
      <dgm:prSet presAssocID="{28647696-E41D-5247-8EDB-AB77BBE13BCA}" presName="c8" presStyleLbl="node1" presStyleIdx="7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D68603BC-1030-6946-98AD-CC2D50269B81}" type="pres">
      <dgm:prSet presAssocID="{28647696-E41D-5247-8EDB-AB77BBE13BCA}" presName="c9" presStyleLbl="node1" presStyleIdx="8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D4491174-37ED-AB4C-9D36-D80A7C22ED4C}" type="pres">
      <dgm:prSet presAssocID="{28647696-E41D-5247-8EDB-AB77BBE13BCA}" presName="c10" presStyleLbl="node1" presStyleIdx="9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4A6A089E-3474-C84C-86A2-94158C0D8AF3}" type="pres">
      <dgm:prSet presAssocID="{28647696-E41D-5247-8EDB-AB77BBE13BCA}" presName="c11" presStyleLbl="node1" presStyleIdx="10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0D8A6341-45EC-814D-A0A3-0990D034251A}" type="pres">
      <dgm:prSet presAssocID="{28647696-E41D-5247-8EDB-AB77BBE13BCA}" presName="c12" presStyleLbl="node1" presStyleIdx="11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22537250-4711-E84A-AFA9-E301BFBFE467}" type="pres">
      <dgm:prSet presAssocID="{28647696-E41D-5247-8EDB-AB77BBE13BCA}" presName="c13" presStyleLbl="node1" presStyleIdx="12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F347D17-7C85-6F4F-AE0A-10BBEEB52C46}" type="pres">
      <dgm:prSet presAssocID="{28647696-E41D-5247-8EDB-AB77BBE13BCA}" presName="c14" presStyleLbl="node1" presStyleIdx="13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058ABE51-C7EB-6C47-BF83-C1A177FAFABE}" type="pres">
      <dgm:prSet presAssocID="{28647696-E41D-5247-8EDB-AB77BBE13BCA}" presName="c15" presStyleLbl="node1" presStyleIdx="14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0A8FE7A2-2B58-D344-AE52-83D6B0BE881F}" type="pres">
      <dgm:prSet presAssocID="{28647696-E41D-5247-8EDB-AB77BBE13BCA}" presName="c16" presStyleLbl="node1" presStyleIdx="15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0A47783A-6A96-6643-AC7E-C16695A99D47}" type="pres">
      <dgm:prSet presAssocID="{28647696-E41D-5247-8EDB-AB77BBE13BCA}" presName="c17" presStyleLbl="node1" presStyleIdx="16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139EC74-E217-4B4F-A371-42F5F664FD88}" type="pres">
      <dgm:prSet presAssocID="{28647696-E41D-5247-8EDB-AB77BBE13BCA}" presName="c18" presStyleLbl="node1" presStyleIdx="17" presStyleCnt="19"/>
      <dgm:spPr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67B370E-11F2-FF44-A7C3-B045B16B7036}" type="pres">
      <dgm:prSet presAssocID="{C757AF01-894C-734D-96F8-617621667B93}" presName="chevronComposite1" presStyleCnt="0"/>
      <dgm:spPr/>
    </dgm:pt>
    <dgm:pt modelId="{CD382DA8-12C7-B74A-AF0A-412CBAA86BE2}" type="pres">
      <dgm:prSet presAssocID="{C757AF01-894C-734D-96F8-617621667B93}" presName="chevron1" presStyleLbl="sibTrans2D1" presStyleIdx="0" presStyleCnt="2"/>
      <dgm:spPr>
        <a:gradFill flip="none" rotWithShape="0">
          <a:gsLst>
            <a:gs pos="0">
              <a:srgbClr val="00B050"/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BE69E64C-4583-CA41-8135-4F5F89840B8D}" type="pres">
      <dgm:prSet presAssocID="{C757AF01-894C-734D-96F8-617621667B93}" presName="spChevron1" presStyleCnt="0"/>
      <dgm:spPr/>
    </dgm:pt>
    <dgm:pt modelId="{FC3F8F79-B5C6-AE43-9282-59F96F6CB9E2}" type="pres">
      <dgm:prSet presAssocID="{C757AF01-894C-734D-96F8-617621667B93}" presName="overlap" presStyleCnt="0"/>
      <dgm:spPr/>
    </dgm:pt>
    <dgm:pt modelId="{3E4BC5E7-1B5E-5540-8C67-4FE68898A9AF}" type="pres">
      <dgm:prSet presAssocID="{C757AF01-894C-734D-96F8-617621667B93}" presName="chevronComposite2" presStyleCnt="0"/>
      <dgm:spPr/>
    </dgm:pt>
    <dgm:pt modelId="{B7E0DD10-F52D-F74C-808F-163A29B8F0C7}" type="pres">
      <dgm:prSet presAssocID="{C757AF01-894C-734D-96F8-617621667B93}" presName="chevron2" presStyleLbl="sibTrans2D1" presStyleIdx="1" presStyleCnt="2"/>
      <dgm:spPr>
        <a:gradFill flip="none" rotWithShape="0">
          <a:gsLst>
            <a:gs pos="0">
              <a:srgbClr val="00B050"/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EAED3AAE-65EB-C842-BE18-937730297E0C}" type="pres">
      <dgm:prSet presAssocID="{C757AF01-894C-734D-96F8-617621667B93}" presName="spChevron2" presStyleCnt="0"/>
      <dgm:spPr/>
    </dgm:pt>
    <dgm:pt modelId="{9D7F8444-7410-8744-A418-1162AC7B68C8}" type="pres">
      <dgm:prSet presAssocID="{E294E68B-2A13-A74F-8629-F0BB0334F8C7}" presName="last" presStyleCnt="0"/>
      <dgm:spPr/>
    </dgm:pt>
    <dgm:pt modelId="{AC0A1BD9-3C94-234D-B156-54FF4E71B2AD}" type="pres">
      <dgm:prSet presAssocID="{E294E68B-2A13-A74F-8629-F0BB0334F8C7}" presName="circleTx" presStyleLbl="node1" presStyleIdx="18" presStyleCnt="19"/>
      <dgm:spPr/>
      <dgm:t>
        <a:bodyPr/>
        <a:lstStyle/>
        <a:p>
          <a:endParaRPr lang="en-US"/>
        </a:p>
      </dgm:t>
    </dgm:pt>
    <dgm:pt modelId="{FBA23D55-536E-0C4C-9257-12AF2C57F33D}" type="pres">
      <dgm:prSet presAssocID="{E294E68B-2A13-A74F-8629-F0BB0334F8C7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8290A-9CB0-514F-8617-A78BD18783B2}" type="pres">
      <dgm:prSet presAssocID="{E294E68B-2A13-A74F-8629-F0BB0334F8C7}" presName="spN" presStyleCnt="0"/>
      <dgm:spPr/>
    </dgm:pt>
  </dgm:ptLst>
  <dgm:cxnLst>
    <dgm:cxn modelId="{381DA4EB-0C8A-7E43-A0EC-461B3207F704}" srcId="{28647696-E41D-5247-8EDB-AB77BBE13BCA}" destId="{3039BD38-87DF-2B40-95A0-686138E4E88D}" srcOrd="0" destOrd="0" parTransId="{7244667C-F647-4E42-9482-84D90765387C}" sibTransId="{87A02B33-2BBA-DA4F-99A5-54271BC14C8C}"/>
    <dgm:cxn modelId="{257FD1A8-3ECA-2547-B468-43028E6DA008}" type="presOf" srcId="{3039BD38-87DF-2B40-95A0-686138E4E88D}" destId="{AA251CB3-8DD8-C54F-8024-3B5F5E57823A}" srcOrd="0" destOrd="0" presId="urn:microsoft.com/office/officeart/2009/3/layout/RandomtoResultProcess"/>
    <dgm:cxn modelId="{41054748-F22D-624F-9BAB-FEED6344FFB4}" type="presOf" srcId="{28647696-E41D-5247-8EDB-AB77BBE13BCA}" destId="{F70EBAF3-E7B9-294F-AA83-35AFF1FC867D}" srcOrd="0" destOrd="0" presId="urn:microsoft.com/office/officeart/2009/3/layout/RandomtoResultProcess"/>
    <dgm:cxn modelId="{FD578093-B42B-B649-A136-11EEEC227B8E}" type="presOf" srcId="{26B9E2CF-D388-D245-9222-548469EAEB45}" destId="{21B66BB1-0ACD-1040-948C-38F388A7DBA7}" srcOrd="0" destOrd="0" presId="urn:microsoft.com/office/officeart/2009/3/layout/RandomtoResultProcess"/>
    <dgm:cxn modelId="{0638ACB7-EC32-3E48-83A5-14A596B1D02F}" srcId="{E294E68B-2A13-A74F-8629-F0BB0334F8C7}" destId="{C55DEF92-A3B2-B743-BC46-574929B359A0}" srcOrd="0" destOrd="0" parTransId="{34975490-8B57-C143-8B1E-CEBDBC660413}" sibTransId="{615FED89-0A46-B644-829F-1A28DA6F5AC7}"/>
    <dgm:cxn modelId="{F4449CC8-1270-0048-9B1D-9E1BC3BFBCC9}" type="presOf" srcId="{C55DEF92-A3B2-B743-BC46-574929B359A0}" destId="{FBA23D55-536E-0C4C-9257-12AF2C57F33D}" srcOrd="0" destOrd="0" presId="urn:microsoft.com/office/officeart/2009/3/layout/RandomtoResultProcess"/>
    <dgm:cxn modelId="{9365F73B-A3DC-4849-8226-03187CCF380C}" srcId="{26B9E2CF-D388-D245-9222-548469EAEB45}" destId="{28647696-E41D-5247-8EDB-AB77BBE13BCA}" srcOrd="0" destOrd="0" parTransId="{347923A1-F517-AB42-B229-E130F55DEA3B}" sibTransId="{C757AF01-894C-734D-96F8-617621667B93}"/>
    <dgm:cxn modelId="{70516785-411C-7E49-8860-F5CF524BAED3}" srcId="{26B9E2CF-D388-D245-9222-548469EAEB45}" destId="{E294E68B-2A13-A74F-8629-F0BB0334F8C7}" srcOrd="1" destOrd="0" parTransId="{9FCBBF18-5184-034C-81A6-AD88EE02E3ED}" sibTransId="{27841B46-B130-DA44-B8C0-907EE9147B53}"/>
    <dgm:cxn modelId="{00E0558D-F2B3-2744-84F9-FEB56EB598C2}" type="presOf" srcId="{E294E68B-2A13-A74F-8629-F0BB0334F8C7}" destId="{AC0A1BD9-3C94-234D-B156-54FF4E71B2AD}" srcOrd="0" destOrd="0" presId="urn:microsoft.com/office/officeart/2009/3/layout/RandomtoResultProcess"/>
    <dgm:cxn modelId="{C52E933D-DD75-504A-85FF-B2D80ADD3F39}" type="presParOf" srcId="{21B66BB1-0ACD-1040-948C-38F388A7DBA7}" destId="{159E1D3A-AC15-A643-96FD-91E8D0C8A1E1}" srcOrd="0" destOrd="0" presId="urn:microsoft.com/office/officeart/2009/3/layout/RandomtoResultProcess"/>
    <dgm:cxn modelId="{77E71D12-BE52-C44E-BB35-C5006076D5C7}" type="presParOf" srcId="{159E1D3A-AC15-A643-96FD-91E8D0C8A1E1}" destId="{F70EBAF3-E7B9-294F-AA83-35AFF1FC867D}" srcOrd="0" destOrd="0" presId="urn:microsoft.com/office/officeart/2009/3/layout/RandomtoResultProcess"/>
    <dgm:cxn modelId="{C555DE66-29D5-9D49-AE62-83796ED1237E}" type="presParOf" srcId="{159E1D3A-AC15-A643-96FD-91E8D0C8A1E1}" destId="{AA251CB3-8DD8-C54F-8024-3B5F5E57823A}" srcOrd="1" destOrd="0" presId="urn:microsoft.com/office/officeart/2009/3/layout/RandomtoResultProcess"/>
    <dgm:cxn modelId="{CD807EA8-A428-3C4D-85B5-EA5B79C9A004}" type="presParOf" srcId="{159E1D3A-AC15-A643-96FD-91E8D0C8A1E1}" destId="{2051D49F-FF73-3D4B-92DB-4B7690129DBC}" srcOrd="2" destOrd="0" presId="urn:microsoft.com/office/officeart/2009/3/layout/RandomtoResultProcess"/>
    <dgm:cxn modelId="{CF92F80A-7FC8-274B-A7D0-E8E2FBB3CC03}" type="presParOf" srcId="{159E1D3A-AC15-A643-96FD-91E8D0C8A1E1}" destId="{FFB8A460-09C1-AF48-9400-D7EA275E27FC}" srcOrd="3" destOrd="0" presId="urn:microsoft.com/office/officeart/2009/3/layout/RandomtoResultProcess"/>
    <dgm:cxn modelId="{A9A1C320-DF69-7841-AF16-76864E1DC112}" type="presParOf" srcId="{159E1D3A-AC15-A643-96FD-91E8D0C8A1E1}" destId="{6E25D5B8-1E3E-A645-8861-7F7AE8F97114}" srcOrd="4" destOrd="0" presId="urn:microsoft.com/office/officeart/2009/3/layout/RandomtoResultProcess"/>
    <dgm:cxn modelId="{5EF98F33-FC54-594E-946E-453E0583E2E6}" type="presParOf" srcId="{159E1D3A-AC15-A643-96FD-91E8D0C8A1E1}" destId="{409A20B1-5870-6149-A559-B28FA8B42E8C}" srcOrd="5" destOrd="0" presId="urn:microsoft.com/office/officeart/2009/3/layout/RandomtoResultProcess"/>
    <dgm:cxn modelId="{A1F73EA8-D5AF-6A49-8A02-6C0F94A135A0}" type="presParOf" srcId="{159E1D3A-AC15-A643-96FD-91E8D0C8A1E1}" destId="{63E94E87-8F23-DF4D-BAD5-30A6E797E0FD}" srcOrd="6" destOrd="0" presId="urn:microsoft.com/office/officeart/2009/3/layout/RandomtoResultProcess"/>
    <dgm:cxn modelId="{7C699DAC-65E0-0840-BDEC-7DAF824E2DFB}" type="presParOf" srcId="{159E1D3A-AC15-A643-96FD-91E8D0C8A1E1}" destId="{C5C50202-7A2A-D949-B7E4-AA916E9DB5BD}" srcOrd="7" destOrd="0" presId="urn:microsoft.com/office/officeart/2009/3/layout/RandomtoResultProcess"/>
    <dgm:cxn modelId="{AEA98C58-7A42-654E-ABB1-E4196F671FC6}" type="presParOf" srcId="{159E1D3A-AC15-A643-96FD-91E8D0C8A1E1}" destId="{5C3B7B1D-DA9E-544A-809D-0E41AFE864E1}" srcOrd="8" destOrd="0" presId="urn:microsoft.com/office/officeart/2009/3/layout/RandomtoResultProcess"/>
    <dgm:cxn modelId="{920BF236-2837-C342-939A-4A9FB1B944AD}" type="presParOf" srcId="{159E1D3A-AC15-A643-96FD-91E8D0C8A1E1}" destId="{864964CB-63DC-1444-9EB0-3AFA2DAC5268}" srcOrd="9" destOrd="0" presId="urn:microsoft.com/office/officeart/2009/3/layout/RandomtoResultProcess"/>
    <dgm:cxn modelId="{47CD7509-8A6A-2745-8268-B7130E905D7A}" type="presParOf" srcId="{159E1D3A-AC15-A643-96FD-91E8D0C8A1E1}" destId="{D68603BC-1030-6946-98AD-CC2D50269B81}" srcOrd="10" destOrd="0" presId="urn:microsoft.com/office/officeart/2009/3/layout/RandomtoResultProcess"/>
    <dgm:cxn modelId="{79481255-F071-9E42-9CA4-3ACE96A5FC5F}" type="presParOf" srcId="{159E1D3A-AC15-A643-96FD-91E8D0C8A1E1}" destId="{D4491174-37ED-AB4C-9D36-D80A7C22ED4C}" srcOrd="11" destOrd="0" presId="urn:microsoft.com/office/officeart/2009/3/layout/RandomtoResultProcess"/>
    <dgm:cxn modelId="{CBAE1578-472E-A348-84D5-94E47AF7495E}" type="presParOf" srcId="{159E1D3A-AC15-A643-96FD-91E8D0C8A1E1}" destId="{4A6A089E-3474-C84C-86A2-94158C0D8AF3}" srcOrd="12" destOrd="0" presId="urn:microsoft.com/office/officeart/2009/3/layout/RandomtoResultProcess"/>
    <dgm:cxn modelId="{745CFB0C-060A-5D4B-9D66-ED67D91F834C}" type="presParOf" srcId="{159E1D3A-AC15-A643-96FD-91E8D0C8A1E1}" destId="{0D8A6341-45EC-814D-A0A3-0990D034251A}" srcOrd="13" destOrd="0" presId="urn:microsoft.com/office/officeart/2009/3/layout/RandomtoResultProcess"/>
    <dgm:cxn modelId="{078566A4-8EDD-684E-9843-6B8AC748F608}" type="presParOf" srcId="{159E1D3A-AC15-A643-96FD-91E8D0C8A1E1}" destId="{22537250-4711-E84A-AFA9-E301BFBFE467}" srcOrd="14" destOrd="0" presId="urn:microsoft.com/office/officeart/2009/3/layout/RandomtoResultProcess"/>
    <dgm:cxn modelId="{239A5D51-A0A3-9340-AF84-BCD9FC57AC76}" type="presParOf" srcId="{159E1D3A-AC15-A643-96FD-91E8D0C8A1E1}" destId="{8F347D17-7C85-6F4F-AE0A-10BBEEB52C46}" srcOrd="15" destOrd="0" presId="urn:microsoft.com/office/officeart/2009/3/layout/RandomtoResultProcess"/>
    <dgm:cxn modelId="{CB18D547-048A-BF43-977F-379F7CFDA587}" type="presParOf" srcId="{159E1D3A-AC15-A643-96FD-91E8D0C8A1E1}" destId="{058ABE51-C7EB-6C47-BF83-C1A177FAFABE}" srcOrd="16" destOrd="0" presId="urn:microsoft.com/office/officeart/2009/3/layout/RandomtoResultProcess"/>
    <dgm:cxn modelId="{03B966F5-F962-4B4B-A914-31B90D5F0DFD}" type="presParOf" srcId="{159E1D3A-AC15-A643-96FD-91E8D0C8A1E1}" destId="{0A8FE7A2-2B58-D344-AE52-83D6B0BE881F}" srcOrd="17" destOrd="0" presId="urn:microsoft.com/office/officeart/2009/3/layout/RandomtoResultProcess"/>
    <dgm:cxn modelId="{F2F5A69C-7BEC-8441-95B5-CF69D70968D8}" type="presParOf" srcId="{159E1D3A-AC15-A643-96FD-91E8D0C8A1E1}" destId="{0A47783A-6A96-6643-AC7E-C16695A99D47}" srcOrd="18" destOrd="0" presId="urn:microsoft.com/office/officeart/2009/3/layout/RandomtoResultProcess"/>
    <dgm:cxn modelId="{89DA05AA-247E-B94A-94FB-E0A7BEC360D4}" type="presParOf" srcId="{159E1D3A-AC15-A643-96FD-91E8D0C8A1E1}" destId="{5139EC74-E217-4B4F-A371-42F5F664FD88}" srcOrd="19" destOrd="0" presId="urn:microsoft.com/office/officeart/2009/3/layout/RandomtoResultProcess"/>
    <dgm:cxn modelId="{92D25663-B755-6A44-B1AD-1E454CF2FC8A}" type="presParOf" srcId="{21B66BB1-0ACD-1040-948C-38F388A7DBA7}" destId="{567B370E-11F2-FF44-A7C3-B045B16B7036}" srcOrd="1" destOrd="0" presId="urn:microsoft.com/office/officeart/2009/3/layout/RandomtoResultProcess"/>
    <dgm:cxn modelId="{54EEC983-57CD-C141-92AE-4148B2FED691}" type="presParOf" srcId="{567B370E-11F2-FF44-A7C3-B045B16B7036}" destId="{CD382DA8-12C7-B74A-AF0A-412CBAA86BE2}" srcOrd="0" destOrd="0" presId="urn:microsoft.com/office/officeart/2009/3/layout/RandomtoResultProcess"/>
    <dgm:cxn modelId="{7AEED3A0-A848-9845-9DA8-2E58E2CBE761}" type="presParOf" srcId="{567B370E-11F2-FF44-A7C3-B045B16B7036}" destId="{BE69E64C-4583-CA41-8135-4F5F89840B8D}" srcOrd="1" destOrd="0" presId="urn:microsoft.com/office/officeart/2009/3/layout/RandomtoResultProcess"/>
    <dgm:cxn modelId="{34CBC73E-9A8D-C048-BDA5-59DB54E877EF}" type="presParOf" srcId="{21B66BB1-0ACD-1040-948C-38F388A7DBA7}" destId="{FC3F8F79-B5C6-AE43-9282-59F96F6CB9E2}" srcOrd="2" destOrd="0" presId="urn:microsoft.com/office/officeart/2009/3/layout/RandomtoResultProcess"/>
    <dgm:cxn modelId="{367C8E0E-9363-3543-89D8-2FAA43B6EA2B}" type="presParOf" srcId="{21B66BB1-0ACD-1040-948C-38F388A7DBA7}" destId="{3E4BC5E7-1B5E-5540-8C67-4FE68898A9AF}" srcOrd="3" destOrd="0" presId="urn:microsoft.com/office/officeart/2009/3/layout/RandomtoResultProcess"/>
    <dgm:cxn modelId="{3B5E90EB-2777-1647-BEB7-DB446E4E4684}" type="presParOf" srcId="{3E4BC5E7-1B5E-5540-8C67-4FE68898A9AF}" destId="{B7E0DD10-F52D-F74C-808F-163A29B8F0C7}" srcOrd="0" destOrd="0" presId="urn:microsoft.com/office/officeart/2009/3/layout/RandomtoResultProcess"/>
    <dgm:cxn modelId="{BCE91CF7-62F6-B347-B1DA-921B8530B002}" type="presParOf" srcId="{3E4BC5E7-1B5E-5540-8C67-4FE68898A9AF}" destId="{EAED3AAE-65EB-C842-BE18-937730297E0C}" srcOrd="1" destOrd="0" presId="urn:microsoft.com/office/officeart/2009/3/layout/RandomtoResultProcess"/>
    <dgm:cxn modelId="{CA4AA3F5-53C2-0745-99B4-CDEA2D216F8B}" type="presParOf" srcId="{21B66BB1-0ACD-1040-948C-38F388A7DBA7}" destId="{9D7F8444-7410-8744-A418-1162AC7B68C8}" srcOrd="4" destOrd="0" presId="urn:microsoft.com/office/officeart/2009/3/layout/RandomtoResultProcess"/>
    <dgm:cxn modelId="{73986153-70DB-FD4F-A71C-A1240745389F}" type="presParOf" srcId="{9D7F8444-7410-8744-A418-1162AC7B68C8}" destId="{AC0A1BD9-3C94-234D-B156-54FF4E71B2AD}" srcOrd="0" destOrd="0" presId="urn:microsoft.com/office/officeart/2009/3/layout/RandomtoResultProcess"/>
    <dgm:cxn modelId="{5D3794E5-97D4-5048-B710-919FF90E8419}" type="presParOf" srcId="{9D7F8444-7410-8744-A418-1162AC7B68C8}" destId="{FBA23D55-536E-0C4C-9257-12AF2C57F33D}" srcOrd="1" destOrd="0" presId="urn:microsoft.com/office/officeart/2009/3/layout/RandomtoResultProcess"/>
    <dgm:cxn modelId="{272B728C-7B45-9545-9163-F78B8F29D773}" type="presParOf" srcId="{9D7F8444-7410-8744-A418-1162AC7B68C8}" destId="{01F8290A-9CB0-514F-8617-A78BD18783B2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EBAF3-E7B9-294F-AA83-35AFF1FC867D}">
      <dsp:nvSpPr>
        <dsp:cNvPr id="0" name=""/>
        <dsp:cNvSpPr/>
      </dsp:nvSpPr>
      <dsp:spPr>
        <a:xfrm>
          <a:off x="186500" y="1089053"/>
          <a:ext cx="2752870" cy="907195"/>
        </a:xfrm>
        <a:prstGeom prst="rect">
          <a:avLst/>
        </a:prstGeom>
        <a:solidFill>
          <a:schemeClr val="bg1">
            <a:alpha val="51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OH NO!</a:t>
          </a:r>
          <a:endParaRPr lang="en-US" sz="5400" kern="1200" dirty="0"/>
        </a:p>
      </dsp:txBody>
      <dsp:txXfrm>
        <a:off x="186500" y="1089053"/>
        <a:ext cx="2752870" cy="907195"/>
      </dsp:txXfrm>
    </dsp:sp>
    <dsp:sp modelId="{AA251CB3-8DD8-C54F-8024-3B5F5E57823A}">
      <dsp:nvSpPr>
        <dsp:cNvPr id="0" name=""/>
        <dsp:cNvSpPr/>
      </dsp:nvSpPr>
      <dsp:spPr>
        <a:xfrm>
          <a:off x="186500" y="3002016"/>
          <a:ext cx="2752870" cy="169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86500" y="3002016"/>
        <a:ext cx="2752870" cy="1699642"/>
      </dsp:txXfrm>
    </dsp:sp>
    <dsp:sp modelId="{2051D49F-FF73-3D4B-92DB-4B7690129DBC}">
      <dsp:nvSpPr>
        <dsp:cNvPr id="0" name=""/>
        <dsp:cNvSpPr/>
      </dsp:nvSpPr>
      <dsp:spPr>
        <a:xfrm>
          <a:off x="183372" y="813140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8A460-09C1-AF48-9400-D7EA275E27FC}">
      <dsp:nvSpPr>
        <dsp:cNvPr id="0" name=""/>
        <dsp:cNvSpPr/>
      </dsp:nvSpPr>
      <dsp:spPr>
        <a:xfrm>
          <a:off x="336657" y="506570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25D5B8-1E3E-A645-8861-7F7AE8F97114}">
      <dsp:nvSpPr>
        <dsp:cNvPr id="0" name=""/>
        <dsp:cNvSpPr/>
      </dsp:nvSpPr>
      <dsp:spPr>
        <a:xfrm>
          <a:off x="704540" y="567884"/>
          <a:ext cx="344108" cy="34410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9A20B1-5870-6149-A559-B28FA8B42E8C}">
      <dsp:nvSpPr>
        <dsp:cNvPr id="0" name=""/>
        <dsp:cNvSpPr/>
      </dsp:nvSpPr>
      <dsp:spPr>
        <a:xfrm>
          <a:off x="1011110" y="230658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E94E87-8F23-DF4D-BAD5-30A6E797E0FD}">
      <dsp:nvSpPr>
        <dsp:cNvPr id="0" name=""/>
        <dsp:cNvSpPr/>
      </dsp:nvSpPr>
      <dsp:spPr>
        <a:xfrm>
          <a:off x="1409651" y="108030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C50202-7A2A-D949-B7E4-AA916E9DB5BD}">
      <dsp:nvSpPr>
        <dsp:cNvPr id="0" name=""/>
        <dsp:cNvSpPr/>
      </dsp:nvSpPr>
      <dsp:spPr>
        <a:xfrm>
          <a:off x="1900162" y="322628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3B7B1D-DA9E-544A-809D-0E41AFE864E1}">
      <dsp:nvSpPr>
        <dsp:cNvPr id="0" name=""/>
        <dsp:cNvSpPr/>
      </dsp:nvSpPr>
      <dsp:spPr>
        <a:xfrm>
          <a:off x="2206732" y="475913"/>
          <a:ext cx="344108" cy="34410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4964CB-63DC-1444-9EB0-3AFA2DAC5268}">
      <dsp:nvSpPr>
        <dsp:cNvPr id="0" name=""/>
        <dsp:cNvSpPr/>
      </dsp:nvSpPr>
      <dsp:spPr>
        <a:xfrm>
          <a:off x="2635929" y="813140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8603BC-1030-6946-98AD-CC2D50269B81}">
      <dsp:nvSpPr>
        <dsp:cNvPr id="0" name=""/>
        <dsp:cNvSpPr/>
      </dsp:nvSpPr>
      <dsp:spPr>
        <a:xfrm>
          <a:off x="2819871" y="1150366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491174-37ED-AB4C-9D36-D80A7C22ED4C}">
      <dsp:nvSpPr>
        <dsp:cNvPr id="0" name=""/>
        <dsp:cNvSpPr/>
      </dsp:nvSpPr>
      <dsp:spPr>
        <a:xfrm>
          <a:off x="1225709" y="506570"/>
          <a:ext cx="563087" cy="563087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6A089E-3474-C84C-86A2-94158C0D8AF3}">
      <dsp:nvSpPr>
        <dsp:cNvPr id="0" name=""/>
        <dsp:cNvSpPr/>
      </dsp:nvSpPr>
      <dsp:spPr>
        <a:xfrm>
          <a:off x="30087" y="1671535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8A6341-45EC-814D-A0A3-0990D034251A}">
      <dsp:nvSpPr>
        <dsp:cNvPr id="0" name=""/>
        <dsp:cNvSpPr/>
      </dsp:nvSpPr>
      <dsp:spPr>
        <a:xfrm>
          <a:off x="214029" y="1947448"/>
          <a:ext cx="344108" cy="34410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537250-4711-E84A-AFA9-E301BFBFE467}">
      <dsp:nvSpPr>
        <dsp:cNvPr id="0" name=""/>
        <dsp:cNvSpPr/>
      </dsp:nvSpPr>
      <dsp:spPr>
        <a:xfrm>
          <a:off x="673884" y="2192703"/>
          <a:ext cx="500521" cy="500521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347D17-7C85-6F4F-AE0A-10BBEEB52C46}">
      <dsp:nvSpPr>
        <dsp:cNvPr id="0" name=""/>
        <dsp:cNvSpPr/>
      </dsp:nvSpPr>
      <dsp:spPr>
        <a:xfrm>
          <a:off x="1317680" y="2591244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ABE51-C7EB-6C47-BF83-C1A177FAFABE}">
      <dsp:nvSpPr>
        <dsp:cNvPr id="0" name=""/>
        <dsp:cNvSpPr/>
      </dsp:nvSpPr>
      <dsp:spPr>
        <a:xfrm>
          <a:off x="1440308" y="2192703"/>
          <a:ext cx="344108" cy="34410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8FE7A2-2B58-D344-AE52-83D6B0BE881F}">
      <dsp:nvSpPr>
        <dsp:cNvPr id="0" name=""/>
        <dsp:cNvSpPr/>
      </dsp:nvSpPr>
      <dsp:spPr>
        <a:xfrm>
          <a:off x="1746877" y="2621901"/>
          <a:ext cx="218978" cy="21897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47783A-6A96-6643-AC7E-C16695A99D47}">
      <dsp:nvSpPr>
        <dsp:cNvPr id="0" name=""/>
        <dsp:cNvSpPr/>
      </dsp:nvSpPr>
      <dsp:spPr>
        <a:xfrm>
          <a:off x="2022790" y="2131389"/>
          <a:ext cx="500521" cy="500521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39EC74-E217-4B4F-A371-42F5F664FD88}">
      <dsp:nvSpPr>
        <dsp:cNvPr id="0" name=""/>
        <dsp:cNvSpPr/>
      </dsp:nvSpPr>
      <dsp:spPr>
        <a:xfrm>
          <a:off x="2697243" y="2008762"/>
          <a:ext cx="344108" cy="344108"/>
        </a:xfrm>
        <a:prstGeom prst="ellipse">
          <a:avLst/>
        </a:prstGeom>
        <a:gradFill flip="none" rotWithShape="0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382DA8-12C7-B74A-AF0A-412CBAA86BE2}">
      <dsp:nvSpPr>
        <dsp:cNvPr id="0" name=""/>
        <dsp:cNvSpPr/>
      </dsp:nvSpPr>
      <dsp:spPr>
        <a:xfrm>
          <a:off x="3041352" y="567374"/>
          <a:ext cx="1010598" cy="1929342"/>
        </a:xfrm>
        <a:prstGeom prst="chevron">
          <a:avLst>
            <a:gd name="adj" fmla="val 62310"/>
          </a:avLst>
        </a:prstGeom>
        <a:gradFill flip="none" rotWithShape="0">
          <a:gsLst>
            <a:gs pos="0">
              <a:srgbClr val="00B050"/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E0DD10-F52D-F74C-808F-163A29B8F0C7}">
      <dsp:nvSpPr>
        <dsp:cNvPr id="0" name=""/>
        <dsp:cNvSpPr/>
      </dsp:nvSpPr>
      <dsp:spPr>
        <a:xfrm>
          <a:off x="3868205" y="567374"/>
          <a:ext cx="1010598" cy="1929342"/>
        </a:xfrm>
        <a:prstGeom prst="chevron">
          <a:avLst>
            <a:gd name="adj" fmla="val 62310"/>
          </a:avLst>
        </a:prstGeom>
        <a:gradFill flip="none" rotWithShape="0">
          <a:gsLst>
            <a:gs pos="0">
              <a:srgbClr val="00B050"/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0A1BD9-3C94-234D-B156-54FF4E71B2AD}">
      <dsp:nvSpPr>
        <dsp:cNvPr id="0" name=""/>
        <dsp:cNvSpPr/>
      </dsp:nvSpPr>
      <dsp:spPr>
        <a:xfrm>
          <a:off x="5085517" y="430502"/>
          <a:ext cx="2342751" cy="23427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It’s Ok</a:t>
          </a:r>
          <a:endParaRPr lang="en-US" sz="5400" kern="1200" dirty="0"/>
        </a:p>
      </dsp:txBody>
      <dsp:txXfrm>
        <a:off x="5428605" y="773590"/>
        <a:ext cx="1656575" cy="1656575"/>
      </dsp:txXfrm>
    </dsp:sp>
    <dsp:sp modelId="{FBA23D55-536E-0C4C-9257-12AF2C57F33D}">
      <dsp:nvSpPr>
        <dsp:cNvPr id="0" name=""/>
        <dsp:cNvSpPr/>
      </dsp:nvSpPr>
      <dsp:spPr>
        <a:xfrm>
          <a:off x="4878804" y="3002016"/>
          <a:ext cx="2756177" cy="169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878804" y="3002016"/>
        <a:ext cx="2756177" cy="1699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00FC0-9E7A-4C53-8A3B-3C3C9A736C42}" type="datetimeFigureOut">
              <a:rPr lang="en-US" smtClean="0"/>
              <a:t>7/27/16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8944F-81ED-4843-A3E6-D41A69087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14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122B6-E47E-4A80-A9F3-23FD10D674FE}" type="datetimeFigureOut">
              <a:rPr lang="en-US" smtClean="0"/>
              <a:t>7/27/16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1C5CE-222C-4659-9A99-B99FC42AF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Your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First &amp; Last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7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1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13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18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31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19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24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83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6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55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77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8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8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4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75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24" y="47448"/>
            <a:ext cx="964653" cy="964653"/>
          </a:xfrm>
          <a:prstGeom prst="rect">
            <a:avLst/>
          </a:prstGeom>
        </p:spPr>
      </p:pic>
      <p:pic>
        <p:nvPicPr>
          <p:cNvPr id="8" name="Picture 7" descr="IT All-Campus Workshop2016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" y="79375"/>
            <a:ext cx="1592992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24" y="47448"/>
            <a:ext cx="964653" cy="964653"/>
          </a:xfrm>
          <a:prstGeom prst="rect">
            <a:avLst/>
          </a:prstGeom>
        </p:spPr>
      </p:pic>
      <p:pic>
        <p:nvPicPr>
          <p:cNvPr id="8" name="Picture 7" descr="IT All-Campus Workshop2016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" y="79375"/>
            <a:ext cx="1592992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tiff"/><Relationship Id="rId8" Type="http://schemas.openxmlformats.org/officeDocument/2006/relationships/image" Target="../media/image5.tiff"/><Relationship Id="rId9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184506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IT Incident Management</a:t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3200" dirty="0" smtClean="0"/>
              <a:t> Sid </a:t>
            </a:r>
            <a:r>
              <a:rPr lang="en-US" sz="3200" dirty="0" err="1" smtClean="0"/>
              <a:t>Savara</a:t>
            </a:r>
            <a:r>
              <a:rPr lang="en-US" sz="3200" dirty="0" smtClean="0"/>
              <a:t>                                                       </a:t>
            </a:r>
            <a:r>
              <a:rPr lang="en-US" sz="3200" dirty="0" err="1" smtClean="0"/>
              <a:t>siddarth@hawaii.edu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> Technical Manager  </a:t>
            </a:r>
            <a:r>
              <a:rPr lang="en-US" sz="3200" dirty="0" smtClean="0"/>
              <a:t>               </a:t>
            </a:r>
            <a:r>
              <a:rPr lang="en-US" sz="3200" dirty="0"/>
              <a:t>Management Information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524" y="1648415"/>
            <a:ext cx="3436952" cy="34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176" y="1366628"/>
            <a:ext cx="30861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001" y="614896"/>
            <a:ext cx="4408778" cy="4408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895"/>
            <a:ext cx="4408779" cy="4408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356" y="5023674"/>
            <a:ext cx="2875722" cy="923330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  <a:latin typeface="Calibri"/>
              </a:rPr>
              <a:t>OH NO!!!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2332" y="4944161"/>
            <a:ext cx="5292479" cy="923330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  <a:latin typeface="Calibri"/>
              </a:rPr>
              <a:t>It’s OK, ITS is on it</a:t>
            </a:r>
            <a:endParaRPr lang="en-US" sz="5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3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387626" y="-1630261"/>
            <a:ext cx="13581111" cy="1052658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956" y="51535"/>
            <a:ext cx="11882044" cy="6806465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Mama </a:t>
            </a:r>
            <a:r>
              <a:rPr lang="en-US" sz="8000" b="1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always said life was like a box of chocolates. </a:t>
            </a:r>
            <a:r>
              <a:rPr lang="en-US" sz="8000" b="1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en-US" sz="8000" b="1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en-US" sz="8000" b="1" i="1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You </a:t>
            </a:r>
            <a:r>
              <a:rPr lang="en-US" sz="8000" b="1" i="1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never know what you're </a:t>
            </a:r>
            <a:r>
              <a:rPr lang="en-US" sz="8000" b="1" i="1" dirty="0" err="1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gonna</a:t>
            </a:r>
            <a:r>
              <a:rPr lang="en-US" sz="8000" b="1" i="1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get</a:t>
            </a:r>
            <a:r>
              <a:rPr lang="en-US" sz="8000" b="1" i="1" dirty="0" smtClean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.</a:t>
            </a:r>
            <a:endParaRPr lang="en-US" sz="8000" b="1" i="1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84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1807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3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1330"/>
            <a:ext cx="12192000" cy="86563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9934587" y="4554336"/>
            <a:ext cx="41454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prstClr val="white"/>
                </a:solidFill>
                <a:latin typeface="Calibri"/>
              </a:rPr>
              <a:t>flickr.com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/photos/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kirpiphoto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/4574296466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6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85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3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1554481"/>
            <a:ext cx="4821089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0983" y="1678577"/>
            <a:ext cx="4754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prstClr val="black"/>
                </a:solidFill>
                <a:latin typeface="Calibri"/>
              </a:rPr>
              <a:t>An Incident Is…</a:t>
            </a:r>
          </a:p>
          <a:p>
            <a:pPr marL="685800" indent="-685800">
              <a:buFont typeface="Arial" charset="0"/>
              <a:buChar char="•"/>
            </a:pPr>
            <a:r>
              <a:rPr lang="en-US" sz="5000" dirty="0" smtClean="0">
                <a:solidFill>
                  <a:prstClr val="black"/>
                </a:solidFill>
                <a:latin typeface="Calibri"/>
              </a:rPr>
              <a:t>Outage</a:t>
            </a:r>
          </a:p>
          <a:p>
            <a:pPr marL="685800" indent="-685800">
              <a:buFont typeface="Arial" charset="0"/>
              <a:buChar char="•"/>
            </a:pPr>
            <a:r>
              <a:rPr lang="en-US" sz="5000" dirty="0" smtClean="0">
                <a:solidFill>
                  <a:prstClr val="black"/>
                </a:solidFill>
                <a:latin typeface="Calibri"/>
              </a:rPr>
              <a:t>Slowdown</a:t>
            </a:r>
          </a:p>
          <a:p>
            <a:pPr marL="685800" indent="-685800">
              <a:buFont typeface="Arial" charset="0"/>
              <a:buChar char="•"/>
            </a:pPr>
            <a:endParaRPr lang="en-US" sz="5000" dirty="0">
              <a:solidFill>
                <a:prstClr val="black"/>
              </a:solidFill>
              <a:latin typeface="Calibri"/>
            </a:endParaRPr>
          </a:p>
          <a:p>
            <a:r>
              <a:rPr lang="en-US" sz="5000" dirty="0" smtClean="0">
                <a:solidFill>
                  <a:prstClr val="black"/>
                </a:solidFill>
                <a:latin typeface="Calibri"/>
              </a:rPr>
              <a:t>Of ITS Service or Application</a:t>
            </a:r>
            <a:endParaRPr lang="en-US" sz="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6446" y="130627"/>
            <a:ext cx="7602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  <a:latin typeface="Calibri"/>
              </a:rPr>
              <a:t>What Is An Incident?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1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94822555"/>
              </p:ext>
            </p:extLst>
          </p:nvPr>
        </p:nvGraphicFramePr>
        <p:xfrm>
          <a:off x="2968096" y="2365586"/>
          <a:ext cx="7665070" cy="4809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4" y="994962"/>
            <a:ext cx="2275858" cy="215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6446" y="130627"/>
            <a:ext cx="8046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  <a:latin typeface="Calibri"/>
              </a:rPr>
              <a:t>Incident</a:t>
            </a:r>
            <a:r>
              <a:rPr lang="en-US" sz="6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dirty="0" smtClean="0">
                <a:solidFill>
                  <a:prstClr val="black"/>
                </a:solidFill>
                <a:latin typeface="Calibri"/>
              </a:rPr>
              <a:t>Management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1015" y="4474027"/>
            <a:ext cx="2100357" cy="2100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810" y="983623"/>
            <a:ext cx="2169611" cy="21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111A70-0198-4F40-BEFB-ADDC651BCC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</Words>
  <Application>Microsoft Macintosh PowerPoint</Application>
  <PresentationFormat>Custom</PresentationFormat>
  <Paragraphs>14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13_Office Theme</vt:lpstr>
      <vt:lpstr>14_Office Theme</vt:lpstr>
      <vt:lpstr>IT Incident Management      Sid Savara                                                       siddarth@hawaii.edu  Technical Manager                 Management Information Systems</vt:lpstr>
      <vt:lpstr>PowerPoint Presentation</vt:lpstr>
      <vt:lpstr>Mama always said life was like a box of chocolates.   You never know what you're gonna get.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2015-05-23T01:17:48Z</dcterms:created>
  <dcterms:modified xsi:type="dcterms:W3CDTF">2016-07-28T05:24:48Z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TC034605109991</vt:lpwstr>
  </property>
</Properties>
</file>